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4"/>
  </p:sldMasterIdLst>
  <p:notesMasterIdLst>
    <p:notesMasterId r:id="rId16"/>
  </p:notesMasterIdLst>
  <p:handoutMasterIdLst>
    <p:handoutMasterId r:id="rId17"/>
  </p:handoutMasterIdLst>
  <p:sldIdLst>
    <p:sldId id="272" r:id="rId5"/>
    <p:sldId id="271" r:id="rId6"/>
    <p:sldId id="270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35" autoAdjust="0"/>
  </p:normalViewPr>
  <p:slideViewPr>
    <p:cSldViewPr snapToGrid="0">
      <p:cViewPr varScale="1">
        <p:scale>
          <a:sx n="109" d="100"/>
          <a:sy n="109" d="100"/>
        </p:scale>
        <p:origin x="78" y="1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76F6619-D40A-4F80-9793-0966222F7E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F8D3D-6614-4795-9F62-45A513345F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1C772-9A4E-41B8-AFA2-98ED321DB4A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359F01-2F94-45B7-934F-417D3F930E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99601-88E4-466A-922A-716DC698C6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856DE-02AF-4D3A-A7DF-F957F55EF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38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59A1B-68CC-4822-B53F-ABB4D5826619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95845-AB23-429F-BB6B-BB634305DF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00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2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6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39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20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85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51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467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95845-AB23-429F-BB6B-BB634305DF1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8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70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5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97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6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89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5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9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37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7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03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999BAE-19A5-DCBE-0E3B-EBB94FAF1D77}"/>
              </a:ext>
            </a:extLst>
          </p:cNvPr>
          <p:cNvCxnSpPr/>
          <p:nvPr/>
        </p:nvCxnSpPr>
        <p:spPr>
          <a:xfrm>
            <a:off x="1169652" y="1859508"/>
            <a:ext cx="10118220" cy="0"/>
          </a:xfrm>
          <a:prstGeom prst="line">
            <a:avLst/>
          </a:prstGeom>
          <a:ln w="50800">
            <a:solidFill>
              <a:srgbClr val="DCD8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633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3800-FB6E-DC30-3A79-CCC61398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F36BE-1964-E363-17F9-3FC53E169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D0B6B-87AD-293A-CEE1-B1FA30447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" t="9815" r="3886" b="22307"/>
          <a:stretch/>
        </p:blipFill>
        <p:spPr>
          <a:xfrm>
            <a:off x="-139038" y="10"/>
            <a:ext cx="12784508" cy="60534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7C0CA6-7A66-8122-7C2C-35049B4C9DCA}"/>
              </a:ext>
            </a:extLst>
          </p:cNvPr>
          <p:cNvSpPr/>
          <p:nvPr/>
        </p:nvSpPr>
        <p:spPr>
          <a:xfrm>
            <a:off x="1297754" y="2008229"/>
            <a:ext cx="11169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C124A-01E0-1C8A-5B43-7ECC23E2BFF5}"/>
              </a:ext>
            </a:extLst>
          </p:cNvPr>
          <p:cNvSpPr/>
          <p:nvPr/>
        </p:nvSpPr>
        <p:spPr>
          <a:xfrm>
            <a:off x="5821046" y="2061897"/>
            <a:ext cx="8643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29952-B36B-27BB-2236-BD4F3B66D981}"/>
              </a:ext>
            </a:extLst>
          </p:cNvPr>
          <p:cNvSpPr/>
          <p:nvPr/>
        </p:nvSpPr>
        <p:spPr>
          <a:xfrm>
            <a:off x="10308251" y="2061897"/>
            <a:ext cx="8643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ACC651-1871-3BA6-29B8-DBB48AB9BF55}"/>
              </a:ext>
            </a:extLst>
          </p:cNvPr>
          <p:cNvSpPr txBox="1"/>
          <p:nvPr/>
        </p:nvSpPr>
        <p:spPr>
          <a:xfrm>
            <a:off x="431867" y="6055544"/>
            <a:ext cx="10836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The “Threes” Of The Gospel</a:t>
            </a:r>
          </a:p>
        </p:txBody>
      </p:sp>
    </p:spTree>
    <p:extLst>
      <p:ext uri="{BB962C8B-B14F-4D97-AF65-F5344CB8AC3E}">
        <p14:creationId xmlns:p14="http://schemas.microsoft.com/office/powerpoint/2010/main" val="2553580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31" y="804519"/>
            <a:ext cx="10032023" cy="104923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/>
              <a:t>THREE DIVINE PERSONS –Matthew 28:19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35361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FATHER -  John 3:16</a:t>
            </a:r>
          </a:p>
          <a:p>
            <a:r>
              <a:rPr lang="en-US" sz="2800" dirty="0"/>
              <a:t>1 Peter 1:25 “word of the Lord endures forever”</a:t>
            </a:r>
          </a:p>
          <a:p>
            <a:r>
              <a:rPr lang="en-US" sz="2800" dirty="0"/>
              <a:t>SON – Romans 5:6</a:t>
            </a:r>
          </a:p>
          <a:p>
            <a:r>
              <a:rPr lang="en-US" sz="2800" dirty="0"/>
              <a:t>1 Corinthians 2:1,2</a:t>
            </a:r>
          </a:p>
          <a:p>
            <a:r>
              <a:rPr lang="en-US" sz="2800" dirty="0"/>
              <a:t>HOLY SPIRIT – 1 Thessalonians 1:5</a:t>
            </a:r>
          </a:p>
          <a:p>
            <a:r>
              <a:rPr lang="en-US" sz="2800" dirty="0"/>
              <a:t>John 14:26; 16:13</a:t>
            </a:r>
          </a:p>
          <a:p>
            <a:r>
              <a:rPr lang="en-US" sz="2800" dirty="0"/>
              <a:t>1 Corinthians 2:12,13</a:t>
            </a:r>
          </a:p>
        </p:txBody>
      </p:sp>
    </p:spTree>
    <p:extLst>
      <p:ext uri="{BB962C8B-B14F-4D97-AF65-F5344CB8AC3E}">
        <p14:creationId xmlns:p14="http://schemas.microsoft.com/office/powerpoint/2010/main" val="825492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31" y="804519"/>
            <a:ext cx="10032023" cy="104923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/>
              <a:t>THREE DIVINE PERSONS –Matthew 28:19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353615"/>
          </a:xfrm>
        </p:spPr>
        <p:txBody>
          <a:bodyPr>
            <a:normAutofit/>
          </a:bodyPr>
          <a:lstStyle/>
          <a:p>
            <a:r>
              <a:rPr lang="en-US" sz="2800" dirty="0"/>
              <a:t>THREE Divine Persons are called the GODHEAD</a:t>
            </a:r>
          </a:p>
          <a:p>
            <a:r>
              <a:rPr lang="en-US" sz="2800" dirty="0"/>
              <a:t>Colossians 2:9 NKJV 9 For in Him dwells all the fullness of the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Godhead</a:t>
            </a:r>
            <a:r>
              <a:rPr lang="en-US" sz="2800" dirty="0"/>
              <a:t> bodily;”</a:t>
            </a:r>
          </a:p>
          <a:p>
            <a:r>
              <a:rPr lang="en-US" sz="2800" dirty="0"/>
              <a:t>Romans 1:20 NKJV 20 For since the creation of the world His invisible attributes are clearly seen, being understood by the things that are made, even His eternal power and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Godhead</a:t>
            </a:r>
            <a:r>
              <a:rPr lang="en-US" sz="2800" dirty="0">
                <a:highlight>
                  <a:srgbClr val="FFFF00"/>
                </a:highlight>
              </a:rPr>
              <a:t>, </a:t>
            </a:r>
            <a:r>
              <a:rPr lang="en-US" sz="2800" dirty="0"/>
              <a:t>so that they are without excuse,”</a:t>
            </a:r>
          </a:p>
        </p:txBody>
      </p:sp>
    </p:spTree>
    <p:extLst>
      <p:ext uri="{BB962C8B-B14F-4D97-AF65-F5344CB8AC3E}">
        <p14:creationId xmlns:p14="http://schemas.microsoft.com/office/powerpoint/2010/main" val="13057243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31" y="804519"/>
            <a:ext cx="10032023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Three dispensations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353615"/>
          </a:xfrm>
        </p:spPr>
        <p:txBody>
          <a:bodyPr>
            <a:noAutofit/>
          </a:bodyPr>
          <a:lstStyle/>
          <a:p>
            <a:r>
              <a:rPr lang="en-US" sz="3700" dirty="0"/>
              <a:t>Patriarchal – gospel in PROMISE – Genesis 12:1-3</a:t>
            </a:r>
          </a:p>
          <a:p>
            <a:r>
              <a:rPr lang="en-US" sz="3700" dirty="0"/>
              <a:t>Mosaical – gospel in PROPHECY – Isaiah 2:2,3; Jeremiah 31:31-34</a:t>
            </a:r>
          </a:p>
          <a:p>
            <a:r>
              <a:rPr lang="en-US" sz="3700" dirty="0"/>
              <a:t>Dispensation of Christ – gospel preached in REALITY!  Acts 2:22-24, 36-41,47</a:t>
            </a:r>
          </a:p>
        </p:txBody>
      </p:sp>
    </p:spTree>
    <p:extLst>
      <p:ext uri="{BB962C8B-B14F-4D97-AF65-F5344CB8AC3E}">
        <p14:creationId xmlns:p14="http://schemas.microsoft.com/office/powerpoint/2010/main" val="1434922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31" y="804519"/>
            <a:ext cx="10032023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Three relationships of man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353615"/>
          </a:xfrm>
        </p:spPr>
        <p:txBody>
          <a:bodyPr>
            <a:noAutofit/>
          </a:bodyPr>
          <a:lstStyle/>
          <a:p>
            <a:r>
              <a:rPr lang="en-US" sz="3700" dirty="0"/>
              <a:t>Man’s Duty To God – Ecclesiastes 12:13; Matthew 6:33</a:t>
            </a:r>
          </a:p>
          <a:p>
            <a:r>
              <a:rPr lang="en-US" sz="3700" dirty="0"/>
              <a:t>Man’s Duty To Fellow Man- Matthew 22:39; 7:12; 5:13-16</a:t>
            </a:r>
          </a:p>
          <a:p>
            <a:r>
              <a:rPr lang="en-US" sz="3700" dirty="0"/>
              <a:t>Man’s Duty To Himself – Romans 14:12; Galatians 6:4,5</a:t>
            </a:r>
          </a:p>
        </p:txBody>
      </p:sp>
    </p:spTree>
    <p:extLst>
      <p:ext uri="{BB962C8B-B14F-4D97-AF65-F5344CB8AC3E}">
        <p14:creationId xmlns:p14="http://schemas.microsoft.com/office/powerpoint/2010/main" val="23888496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04" y="650632"/>
            <a:ext cx="10032023" cy="104923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/>
              <a:t>Three great facts to be believed- 1Corinthians 15:1-4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089847"/>
          </a:xfrm>
        </p:spPr>
        <p:txBody>
          <a:bodyPr>
            <a:noAutofit/>
          </a:bodyPr>
          <a:lstStyle/>
          <a:p>
            <a:r>
              <a:rPr lang="en-US" sz="3200" dirty="0"/>
              <a:t>Christ died for our sins according to the Scriptures</a:t>
            </a:r>
          </a:p>
          <a:p>
            <a:r>
              <a:rPr lang="en-US" sz="3200" dirty="0"/>
              <a:t>He was Buried</a:t>
            </a:r>
          </a:p>
          <a:p>
            <a:r>
              <a:rPr lang="en-US" sz="3200" dirty="0"/>
              <a:t>He rose again the third day according to the Scriptures</a:t>
            </a:r>
          </a:p>
          <a:p>
            <a:r>
              <a:rPr lang="en-US" sz="3200" dirty="0"/>
              <a:t>Romans 5:9 “dies no more”</a:t>
            </a:r>
          </a:p>
          <a:p>
            <a:r>
              <a:rPr lang="en-US" sz="3200" dirty="0"/>
              <a:t>1 Corinthians 15:20-22 “in Christ all shall be made alive.”</a:t>
            </a:r>
          </a:p>
        </p:txBody>
      </p:sp>
    </p:spTree>
    <p:extLst>
      <p:ext uri="{BB962C8B-B14F-4D97-AF65-F5344CB8AC3E}">
        <p14:creationId xmlns:p14="http://schemas.microsoft.com/office/powerpoint/2010/main" val="224678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04" y="914400"/>
            <a:ext cx="10032023" cy="78546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/>
              <a:t>Three great commands to be obeyed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0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FAITH – John 8:24 “if you do not believe that I am, you will die in your sins." 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Hebrews 11:6 – Faith is essential!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REPENTANCE – Acts 17:30 “now commands all men everywhere to repent." 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BAPTISM- Matthew 28:19; Mark 16:16; Acts 2:38; 10:47,48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Baptism ONLY METHOD to put one INTO CHRIST- Galatians 3:27; 2 Timothy 2:10</a:t>
            </a:r>
          </a:p>
        </p:txBody>
      </p:sp>
    </p:spTree>
    <p:extLst>
      <p:ext uri="{BB962C8B-B14F-4D97-AF65-F5344CB8AC3E}">
        <p14:creationId xmlns:p14="http://schemas.microsoft.com/office/powerpoint/2010/main" val="18102541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04" y="914400"/>
            <a:ext cx="10032023" cy="78546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/>
              <a:t>Three great commands to be obeyed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0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800" dirty="0"/>
              <a:t>FAITH changes the HEART – Romans 10:9,10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REPENTANCE changes the MIND – Acts 11:18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BAPTISM changes the RELATIONSHIP – takes one OUT of the WORLD and puts one INTO CHRIST – where remission of SINS is found!</a:t>
            </a:r>
          </a:p>
        </p:txBody>
      </p:sp>
    </p:spTree>
    <p:extLst>
      <p:ext uri="{BB962C8B-B14F-4D97-AF65-F5344CB8AC3E}">
        <p14:creationId xmlns:p14="http://schemas.microsoft.com/office/powerpoint/2010/main" val="3261894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9F1744A-CA11-44DA-AE09-C24B436C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04" y="914400"/>
            <a:ext cx="10032023" cy="7854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Three great motives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95353-D448-C7BA-02D2-2779995C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0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800" dirty="0"/>
              <a:t>Fear of Punishment – Acts 24:25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The Hope of Eternal Life – 2 Timothy 4:7,8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The Love And Goodness Of God – Romans 2:4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2 Peter 3:9 “all should come to repentance”</a:t>
            </a:r>
          </a:p>
          <a:p>
            <a:pPr>
              <a:lnSpc>
                <a:spcPct val="100000"/>
              </a:lnSpc>
            </a:pPr>
            <a:r>
              <a:rPr lang="en-US" sz="3800" dirty="0"/>
              <a:t>1 John 4:10, 18; 2:5</a:t>
            </a:r>
          </a:p>
        </p:txBody>
      </p:sp>
    </p:spTree>
    <p:extLst>
      <p:ext uri="{BB962C8B-B14F-4D97-AF65-F5344CB8AC3E}">
        <p14:creationId xmlns:p14="http://schemas.microsoft.com/office/powerpoint/2010/main" val="2046743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3800-FB6E-DC30-3A79-CCC61398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F36BE-1964-E363-17F9-3FC53E169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D0B6B-87AD-293A-CEE1-B1FA30447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" t="9815" r="3886" b="22307"/>
          <a:stretch/>
        </p:blipFill>
        <p:spPr>
          <a:xfrm>
            <a:off x="-296254" y="12058"/>
            <a:ext cx="12784508" cy="60534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7C0CA6-7A66-8122-7C2C-35049B4C9DCA}"/>
              </a:ext>
            </a:extLst>
          </p:cNvPr>
          <p:cNvSpPr/>
          <p:nvPr/>
        </p:nvSpPr>
        <p:spPr>
          <a:xfrm>
            <a:off x="273078" y="2046696"/>
            <a:ext cx="29630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Romans 1:16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C124A-01E0-1C8A-5B43-7ECC23E2BFF5}"/>
              </a:ext>
            </a:extLst>
          </p:cNvPr>
          <p:cNvSpPr/>
          <p:nvPr/>
        </p:nvSpPr>
        <p:spPr>
          <a:xfrm>
            <a:off x="4635901" y="1391655"/>
            <a:ext cx="3105529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Have You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Obeyed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Gospel?</a:t>
            </a:r>
            <a:endParaRPr 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29952-B36B-27BB-2236-BD4F3B66D981}"/>
              </a:ext>
            </a:extLst>
          </p:cNvPr>
          <p:cNvSpPr/>
          <p:nvPr/>
        </p:nvSpPr>
        <p:spPr>
          <a:xfrm>
            <a:off x="9198609" y="1856048"/>
            <a:ext cx="26597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 Peter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4:17,18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1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20817CE-6E9C-4FF7-89EF-0CD4C9613A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58261E-2ED4-43BC-A55B-9F0F950A8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220E6E-FFD6-489C-8C40-077B2FE74DA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Maker design</Template>
  <TotalTime>97</TotalTime>
  <Words>420</Words>
  <Application>Microsoft Office PowerPoint</Application>
  <PresentationFormat>Widescreen</PresentationFormat>
  <Paragraphs>61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Gallery</vt:lpstr>
      <vt:lpstr>PowerPoint Presentation</vt:lpstr>
      <vt:lpstr>PowerPoint Presentation</vt:lpstr>
      <vt:lpstr>THREE DIVINE PERSONS –Matthew 28:19</vt:lpstr>
      <vt:lpstr>THREE DIVINE PERSONS –Matthew 28:19</vt:lpstr>
      <vt:lpstr>Three dispensations</vt:lpstr>
      <vt:lpstr>Three relationships of man</vt:lpstr>
      <vt:lpstr>Three great facts to be believed- 1Corinthians 15:1-4</vt:lpstr>
      <vt:lpstr>Three great commands to be obeyed</vt:lpstr>
      <vt:lpstr>Three great commands to be obeyed</vt:lpstr>
      <vt:lpstr>Three great motives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11</cp:revision>
  <dcterms:created xsi:type="dcterms:W3CDTF">2023-08-15T00:35:26Z</dcterms:created>
  <dcterms:modified xsi:type="dcterms:W3CDTF">2023-08-15T02:13:22Z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